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FB5C4-4EDA-4006-BE2D-3B7A8FEDBAC2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98617-2CEA-471B-84DF-54AE298C30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8617-2CEA-471B-84DF-54AE298C309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43DF2-E879-484C-8331-36BD10447C46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FDFC21-6BDE-4321-BB7A-196776DE3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43DF2-E879-484C-8331-36BD10447C46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FDFC21-6BDE-4321-BB7A-196776DE3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43DF2-E879-484C-8331-36BD10447C46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FDFC21-6BDE-4321-BB7A-196776DE3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43DF2-E879-484C-8331-36BD10447C46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FDFC21-6BDE-4321-BB7A-196776DE3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43DF2-E879-484C-8331-36BD10447C46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FDFC21-6BDE-4321-BB7A-196776DE3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43DF2-E879-484C-8331-36BD10447C46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FDFC21-6BDE-4321-BB7A-196776DE3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43DF2-E879-484C-8331-36BD10447C46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FDFC21-6BDE-4321-BB7A-196776DE3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43DF2-E879-484C-8331-36BD10447C46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FDFC21-6BDE-4321-BB7A-196776DE3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43DF2-E879-484C-8331-36BD10447C46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FDFC21-6BDE-4321-BB7A-196776DE3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43DF2-E879-484C-8331-36BD10447C46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FDFC21-6BDE-4321-BB7A-196776DE3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43DF2-E879-484C-8331-36BD10447C46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FDFC21-6BDE-4321-BB7A-196776DE30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3843DF2-E879-484C-8331-36BD10447C46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8FDFC21-6BDE-4321-BB7A-196776DE3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dal.sci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85751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14290"/>
            <a:ext cx="857256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 Спортивные игры жителей 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села» </a:t>
            </a:r>
            <a:r>
              <a:rPr lang="ru-RU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Конергино</a:t>
            </a:r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857364"/>
            <a:ext cx="807249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85728"/>
            <a:ext cx="8183880" cy="1051560"/>
          </a:xfrm>
        </p:spPr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pic>
        <p:nvPicPr>
          <p:cNvPr id="7" name="Picture 8" descr="http://player.myshared.ru/544910/data/images/img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857364"/>
            <a:ext cx="3932238" cy="281945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 нашем селе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Конергино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проживает около 280 человек. Многие из них старожилы. К молодым можно отнести около 30% населения. Так как старожил остается с каждым годом все меньше и меньше, я решила провести исследовательскую работу на выбранную тему. Самым интересным, на мой взгляд, стал тот факт, что наши предки, проживая в тундре, не забывали о том, что дети оленеводов должны быть выносливыми, сильными и храбрыми. В любую погоду дети место физзарядки бегали вокруг яранга. Зимой дети надевали только кухлянку и одни меховые носки. Человек, знающий культуру, традиции, игры своего народа может себя по праву считать настоящим патриотом.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3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0013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История </a:t>
            </a:r>
            <a:r>
              <a:rPr lang="ru-RU" b="1" dirty="0" smtClean="0"/>
              <a:t>возникновения </a:t>
            </a:r>
            <a:r>
              <a:rPr lang="ru-RU" b="1" dirty="0"/>
              <a:t>народных </a:t>
            </a:r>
            <a:r>
              <a:rPr lang="ru-RU" b="1" dirty="0" smtClean="0"/>
              <a:t>игр.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https://sakhalife.ru/wp-content/uploads/2018/12/img_002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000100" y="1571612"/>
            <a:ext cx="3130344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714488"/>
            <a:ext cx="3931920" cy="4389120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Для северных регионов нашей страны характерны крайне суровые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климато-географические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условия проживания людей: низкая температура воздуха, частые перепады атмосферного давления, наличие полярных ночи и дня, бедность растительного покрова тундры и так далее – всё это в определённой степени наложило специфический отпечаток на социально-демографический облик местного населения. В частности, это отразилось  на образе жизни коренного населения северных регионов (ханты, ненцев, эвенков, коми, якутов, чукчей и других) в том отношении, что их производственная и бытовая сферы деятельности тесно переплелись, как практически у всех народов, ведущих преимущественно кочевой образ жизни.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300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3880" cy="105156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Анкетирование родителей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928670"/>
            <a:ext cx="3931920" cy="3746178"/>
          </a:xfrm>
        </p:spPr>
        <p:txBody>
          <a:bodyPr>
            <a:noAutofit/>
          </a:bodyPr>
          <a:lstStyle/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каких годах проходило Ваше детство?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какие игры Вы играли? (перечислите названия игр по сезонам).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кем Вы играли? Сколько обычно человек играло вместе с Вами?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какие игры Вы играли дома (в помещении), а в какие – на улице?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различались виды игр по возрасту (названия): детские, подростковые, юношеские?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Какие качества характера развивали у Вас игры? (игра – качества; желательно игры и на улице, и в помещении)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Опишите 2 игры (одну – для помещения, вторую – для улицы): содержание (как играть), условия (правила), оборудование к игре (какие предметы использовали для игры).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142984"/>
            <a:ext cx="3931920" cy="4389120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Какие качества характера развивали у Вас игры?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Наши родители ответили, что игры, в которые играли на улице, развивали у них ловкость, быстроту бега, меткость, стремление победить. Развивали уверенность в себе, сдержанность, терпение, учили общаться. Игры, в которые играли дома, развивали внимание, воображение, мышление, память, пополняли словарный запас и расширяли кругозор. Но, самое главное, все игры учили быть добрыми, отзывчивыми, честными, заботливыми, учили сопереживать за других, готовили к будущей взрослой жизни.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3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428604"/>
            <a:ext cx="4540574" cy="642942"/>
          </a:xfrm>
        </p:spPr>
        <p:txBody>
          <a:bodyPr/>
          <a:lstStyle/>
          <a:p>
            <a:r>
              <a:rPr lang="ru-RU" dirty="0" smtClean="0"/>
              <a:t>Описание игр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357298"/>
            <a:ext cx="3931920" cy="467487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Метание </a:t>
            </a:r>
            <a:r>
              <a:rPr lang="ru-RU" b="1" dirty="0" err="1"/>
              <a:t>аркана-тынзяна</a:t>
            </a:r>
            <a:r>
              <a:rPr lang="ru-RU" b="1" dirty="0"/>
              <a:t> на хорей:</a:t>
            </a:r>
            <a:r>
              <a:rPr lang="ru-RU" dirty="0"/>
              <a:t> результат броска </a:t>
            </a:r>
            <a:r>
              <a:rPr lang="ru-RU" dirty="0" err="1"/>
              <a:t>тынзяна</a:t>
            </a:r>
            <a:r>
              <a:rPr lang="ru-RU" dirty="0"/>
              <a:t> засчитывается, если участник в пределах правил произвёл бросок, не заступив линию круга, хорей оказался накрытым </a:t>
            </a:r>
            <a:r>
              <a:rPr lang="ru-RU" dirty="0" err="1"/>
              <a:t>тынзяном</a:t>
            </a:r>
            <a:r>
              <a:rPr lang="ru-RU" dirty="0"/>
              <a:t> (внутри петли) и при броске конец </a:t>
            </a:r>
            <a:r>
              <a:rPr lang="ru-RU" dirty="0" err="1"/>
              <a:t>тынзяна</a:t>
            </a:r>
            <a:r>
              <a:rPr lang="ru-RU" dirty="0"/>
              <a:t> остался  у участника. В зачёт идёт лучший результат из трёх попыток. Длина </a:t>
            </a:r>
            <a:r>
              <a:rPr lang="ru-RU" dirty="0" err="1"/>
              <a:t>тынзяна</a:t>
            </a:r>
            <a:r>
              <a:rPr lang="ru-RU" dirty="0"/>
              <a:t> не ограничена. </a:t>
            </a:r>
          </a:p>
        </p:txBody>
      </p:sp>
      <p:pic>
        <p:nvPicPr>
          <p:cNvPr id="5" name="Содержимое 4" descr="http://konkursyamal.narod.ru/Risunki/93_Palamarrchuk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714488"/>
            <a:ext cx="40386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4211956" cy="1051560"/>
          </a:xfrm>
        </p:spPr>
        <p:txBody>
          <a:bodyPr/>
          <a:lstStyle/>
          <a:p>
            <a:r>
              <a:rPr lang="ru-RU" dirty="0" smtClean="0"/>
              <a:t>Описание игр.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357298"/>
            <a:ext cx="3931920" cy="4389120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Чукчи и эскимосы придумали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выльвыегыт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вороньи лапки. Зимой устраивали соревнования в беге на таких вороньих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лапках. (снегоступы) Раньше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чтобы стать хорошими бегунами, чукчи привязывали к ногам мешочки с галькой или песком и так ходили. От этого мышцы на ногах становились крепкими.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Чтобы стать сильными, мужчины носили большие камни, поднимались с ними на гору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Очень часто мужчины соревновались в борьбе. Правил борьбы не существовало. Можно было применить любой приём, лишь бы положить соперника на лопатки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Соревновались люди в беге на выносливость – бегали по кругу, пока там не оставались самые сильные и выносливые.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Соревновались чукчи в прыганье на моржовой шкуре. Много людей брались за края шкуры и подбрасывали на ней человека. Тот должен был встать на ноги.</a:t>
            </a:r>
          </a:p>
        </p:txBody>
      </p:sp>
      <p:pic>
        <p:nvPicPr>
          <p:cNvPr id="5" name="Содержимое 4" descr="https://images.fineartamerica.com/images/artworkimages/mediumlarge/1/paintings-motionage-designs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071546"/>
            <a:ext cx="4038600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3926204" cy="822200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714488"/>
            <a:ext cx="3931920" cy="460343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Многие игры наших родителей остаются любимыми у детей нашего поколения: «Жмурки», «Прятки», «</a:t>
            </a:r>
            <a:r>
              <a:rPr lang="ru-RU" dirty="0" err="1"/>
              <a:t>Штандер</a:t>
            </a:r>
            <a:r>
              <a:rPr lang="ru-RU" dirty="0"/>
              <a:t>», «Утки-охотники» и другие.  До сих пор дети играют в такую игру, как </a:t>
            </a:r>
            <a:r>
              <a:rPr lang="ru-RU" dirty="0" err="1"/>
              <a:t>перетягивание</a:t>
            </a:r>
            <a:r>
              <a:rPr lang="ru-RU" dirty="0"/>
              <a:t> палки . Правила этих игр складывались и проверялись многими десятилетиями, даже веками, в их создании принимали участие многие поколения ребят, жившие на нашей земле. И это очень мудрые правила. На протяжение многих лет игры формируют у детей положительные качества.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500042"/>
            <a:ext cx="442915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3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500042"/>
            <a:ext cx="8129614" cy="539897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Список литературы</a:t>
            </a:r>
          </a:p>
          <a:p>
            <a:pPr algn="ctr">
              <a:buNone/>
            </a:pPr>
            <a:endParaRPr lang="ru-RU" dirty="0" smtClean="0"/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Словарь В.Даля.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dal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sci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lib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Тимошина Н.А. Методика использования русских народных игр в ДОУ. – М., Центр педагогического образования, 2008. – 64с.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Дмитриева А.Л., Конев А.В. Национальные виды спорта северного многоборья (правила соревнований). М., 2003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Анкетирование родителей детей 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Конергино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Tm="2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2357430"/>
            <a:ext cx="8229600" cy="1714512"/>
          </a:xfrm>
        </p:spPr>
        <p:txBody>
          <a:bodyPr>
            <a:normAutofit fontScale="90000"/>
            <a:scene3d>
              <a:camera prst="perspectiveHeroicExtremeLeftFacing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5400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5400" b="1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Tm="1000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96</TotalTime>
  <Words>709</Words>
  <Application>Microsoft Office PowerPoint</Application>
  <PresentationFormat>Экран (4:3)</PresentationFormat>
  <Paragraphs>31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 </vt:lpstr>
      <vt:lpstr>Введение</vt:lpstr>
      <vt:lpstr>  История возникновения народных игр. </vt:lpstr>
      <vt:lpstr>Анкетирование родителей  </vt:lpstr>
      <vt:lpstr>Описание игр</vt:lpstr>
      <vt:lpstr>Описание игр.</vt:lpstr>
      <vt:lpstr>Заключение</vt:lpstr>
      <vt:lpstr>Слайд 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учитель</dc:creator>
  <cp:lastModifiedBy>учитель</cp:lastModifiedBy>
  <cp:revision>2</cp:revision>
  <dcterms:created xsi:type="dcterms:W3CDTF">2019-03-24T10:26:08Z</dcterms:created>
  <dcterms:modified xsi:type="dcterms:W3CDTF">2019-03-25T05:53:31Z</dcterms:modified>
</cp:coreProperties>
</file>